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9" r:id="rId8"/>
    <p:sldId id="270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5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3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242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6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3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89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8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4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7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2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1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1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3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3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27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tiwgpublishingmusic.co.za" TargetMode="External"/><Relationship Id="rId2" Type="http://schemas.openxmlformats.org/officeDocument/2006/relationships/hyperlink" Target="mailto:bavulele67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0571-A58A-4B8B-AEFD-A593491B2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6575" y="210763"/>
            <a:ext cx="6132990" cy="1825096"/>
          </a:xfrm>
        </p:spPr>
        <p:txBody>
          <a:bodyPr>
            <a:normAutofit/>
          </a:bodyPr>
          <a:lstStyle/>
          <a:p>
            <a:pPr algn="ctr"/>
            <a:r>
              <a:rPr lang="en-US" sz="4700" dirty="0"/>
              <a:t>TIWGPUBLISHING </a:t>
            </a:r>
            <a:r>
              <a:rPr lang="en-ZA" sz="4700" dirty="0"/>
              <a:t>Pty Ltd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C425D-C443-158D-7998-8399E4AE9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714" y="2714714"/>
            <a:ext cx="1428571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F705-0D8C-4BF5-AA61-065458AC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/>
              <a:t>Why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C755-952F-42F6-8402-50FD01291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09" y="1584691"/>
            <a:ext cx="10820400" cy="4540536"/>
          </a:xfrm>
        </p:spPr>
        <p:txBody>
          <a:bodyPr>
            <a:normAutofit fontScale="92500" lnSpcReduction="10000"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en-ZA" sz="2000" dirty="0"/>
              <a:t>One of the few providers of high quality.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endParaRPr lang="en-ZA" sz="2000" dirty="0"/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en-ZA" sz="2000" dirty="0"/>
              <a:t>Most competitive </a:t>
            </a:r>
            <a:r>
              <a:rPr lang="en-ZA" dirty="0"/>
              <a:t>innovations and sounds</a:t>
            </a:r>
            <a:r>
              <a:rPr lang="en-ZA" sz="2000" dirty="0"/>
              <a:t> </a:t>
            </a:r>
          </a:p>
          <a:p>
            <a:pPr marL="0" indent="0">
              <a:buSzPct val="60000"/>
              <a:buNone/>
            </a:pPr>
            <a:endParaRPr lang="en-ZA" sz="2000" dirty="0"/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en-ZA" sz="2000" dirty="0"/>
              <a:t>Professional and integrity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endParaRPr lang="en-ZA" sz="2000" dirty="0"/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en-ZA" dirty="0"/>
              <a:t>Artists, fan</a:t>
            </a:r>
            <a:r>
              <a:rPr lang="en-ZA" sz="2000" dirty="0"/>
              <a:t>  and stakeholders satisfaction is our top priority </a:t>
            </a:r>
          </a:p>
          <a:p>
            <a:pPr marL="0" indent="0">
              <a:buSzPct val="60000"/>
              <a:buNone/>
            </a:pPr>
            <a:endParaRPr lang="en-ZA" sz="2000" dirty="0"/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en-ZA" sz="2000" dirty="0"/>
              <a:t>Our company aims to build and maintain long life relationships through always exceeding </a:t>
            </a:r>
            <a:r>
              <a:rPr lang="en-ZA" dirty="0"/>
              <a:t>artists and fans</a:t>
            </a:r>
            <a:r>
              <a:rPr lang="en-ZA" sz="2000" dirty="0"/>
              <a:t> expectations. 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en-ZA" sz="2000" dirty="0"/>
              <a:t>I have most qualified and experienced team working 24/7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en-ZA" dirty="0"/>
              <a:t>Everything is done in house.</a:t>
            </a:r>
            <a:endParaRPr lang="en-ZA" sz="2000" dirty="0"/>
          </a:p>
          <a:p>
            <a:pPr>
              <a:buSzPct val="60000"/>
              <a:buFont typeface="Wingdings" panose="05000000000000000000" pitchFamily="2" charset="2"/>
              <a:buChar char="q"/>
            </a:pP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35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F410-6BDD-4367-9947-D62AC9C7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u="sng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43699-9DC2-4F9E-B702-07321AD62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959252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050" u="sng" dirty="0"/>
              <a:t>Head Office</a:t>
            </a:r>
          </a:p>
          <a:p>
            <a:pPr marL="0" indent="0">
              <a:buNone/>
            </a:pPr>
            <a:r>
              <a:rPr lang="en-ZA" sz="1050" u="sng" dirty="0"/>
              <a:t>536 D633 off R603</a:t>
            </a:r>
          </a:p>
          <a:p>
            <a:pPr marL="0" indent="0">
              <a:buNone/>
            </a:pPr>
            <a:r>
              <a:rPr lang="en-ZA" sz="1050" u="sng" dirty="0"/>
              <a:t>UMBIMBILU</a:t>
            </a:r>
          </a:p>
          <a:p>
            <a:pPr marL="0" indent="0">
              <a:buNone/>
            </a:pPr>
            <a:r>
              <a:rPr lang="en-ZA" sz="1050" u="sng" dirty="0"/>
              <a:t>DURBAN </a:t>
            </a:r>
          </a:p>
          <a:p>
            <a:pPr marL="0" indent="0">
              <a:buNone/>
            </a:pPr>
            <a:r>
              <a:rPr lang="en-ZA" sz="1050" u="sng" dirty="0"/>
              <a:t>KZN</a:t>
            </a:r>
          </a:p>
          <a:p>
            <a:pPr marL="0" indent="0">
              <a:buNone/>
            </a:pPr>
            <a:r>
              <a:rPr lang="en-ZA" sz="1050" u="sng" dirty="0"/>
              <a:t>4105 </a:t>
            </a:r>
            <a:endParaRPr lang="en-US" sz="1050" dirty="0"/>
          </a:p>
          <a:p>
            <a:pPr marL="0" indent="0">
              <a:buNone/>
            </a:pPr>
            <a:r>
              <a:rPr lang="en-ZA" sz="1050" dirty="0"/>
              <a:t>														CEO AND FOUNDER </a:t>
            </a:r>
            <a:r>
              <a:rPr lang="en-ZA" sz="1050" b="1" u="sng" dirty="0"/>
              <a:t>:</a:t>
            </a:r>
          </a:p>
          <a:p>
            <a:pPr marL="0" indent="0">
              <a:buNone/>
            </a:pPr>
            <a:r>
              <a:rPr lang="en-ZA" sz="1050" dirty="0"/>
              <a:t>                                                                                                                                                          	      	MLUNGISI MAKHANYA</a:t>
            </a:r>
          </a:p>
          <a:p>
            <a:pPr marL="0" indent="0">
              <a:buNone/>
            </a:pPr>
            <a:r>
              <a:rPr lang="en-ZA" sz="1050" dirty="0"/>
              <a:t> 														MOBILE: 062 574 5381</a:t>
            </a:r>
          </a:p>
          <a:p>
            <a:pPr marL="0" indent="0">
              <a:buNone/>
            </a:pPr>
            <a:r>
              <a:rPr lang="en-ZA" sz="1050" dirty="0"/>
              <a:t>														Email: </a:t>
            </a:r>
            <a:r>
              <a:rPr lang="en-ZA" sz="1050" dirty="0">
                <a:hlinkClick r:id="rId2"/>
              </a:rPr>
              <a:t>bavulele67@gmail.com</a:t>
            </a:r>
            <a:endParaRPr lang="en-ZA" sz="1050" dirty="0"/>
          </a:p>
          <a:p>
            <a:pPr marL="0" indent="0">
              <a:buNone/>
            </a:pPr>
            <a:r>
              <a:rPr lang="en-ZA" sz="1050" dirty="0"/>
              <a:t>                                                                                                                                                                                           </a:t>
            </a:r>
            <a:r>
              <a:rPr lang="en-ZA" sz="1050" dirty="0">
                <a:hlinkClick r:id="rId3"/>
              </a:rPr>
              <a:t>admin@tiwgpublishingmusic.co.za</a:t>
            </a:r>
            <a:endParaRPr lang="en-ZA" sz="1050" dirty="0"/>
          </a:p>
          <a:p>
            <a:pPr marL="0" indent="0">
              <a:buNone/>
            </a:pP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7527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DEC2-8F76-490E-A7BF-26FDDB62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04723" cy="503583"/>
          </a:xfrm>
        </p:spPr>
        <p:txBody>
          <a:bodyPr/>
          <a:lstStyle/>
          <a:p>
            <a:r>
              <a:rPr lang="en-ZA" u="sng" dirty="0"/>
              <a:t>ABOUT US</a:t>
            </a:r>
            <a:br>
              <a:rPr lang="en-ZA" u="sng" dirty="0"/>
            </a:br>
            <a:br>
              <a:rPr lang="en-ZA" u="sng" dirty="0"/>
            </a:br>
            <a:br>
              <a:rPr lang="en-ZA" u="sng" dirty="0"/>
            </a:br>
            <a:endParaRPr lang="en-ZA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A5926-39D4-452F-835A-8E095A323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41" y="898457"/>
            <a:ext cx="11760918" cy="5550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kern="1000" dirty="0"/>
              <a:t>TiwgPublishing </a:t>
            </a:r>
            <a:r>
              <a:rPr lang="en-ZA" sz="1800" kern="1000" dirty="0"/>
              <a:t>is the Re</a:t>
            </a:r>
            <a:r>
              <a:rPr lang="en-US" sz="1800" kern="1000" dirty="0"/>
              <a:t>public Music Publisher </a:t>
            </a:r>
            <a:r>
              <a:rPr lang="en-ZA" sz="1800" kern="1000" dirty="0"/>
              <a:t>and a Record Label company. Our core purpose is to distribute </a:t>
            </a:r>
            <a:r>
              <a:rPr lang="en-US" sz="1800" kern="1000" dirty="0"/>
              <a:t>timeless music in </a:t>
            </a:r>
            <a:r>
              <a:rPr lang="en-ZA" sz="1800" kern="1000" dirty="0"/>
              <a:t>the</a:t>
            </a:r>
            <a:r>
              <a:rPr lang="en-US" sz="1800" kern="1000" dirty="0"/>
              <a:t> </a:t>
            </a:r>
            <a:r>
              <a:rPr lang="en-ZA" sz="1800" kern="1000" dirty="0"/>
              <a:t>world </a:t>
            </a:r>
            <a:r>
              <a:rPr lang="en-US" sz="1800" kern="1000" dirty="0"/>
              <a:t>,</a:t>
            </a:r>
            <a:r>
              <a:rPr lang="en-ZA" sz="1800" kern="1000" dirty="0"/>
              <a:t>in the music industry and film industry. We are a machine that turns dreams into reality</a:t>
            </a:r>
          </a:p>
          <a:p>
            <a:pPr marL="0" indent="0" algn="just">
              <a:buNone/>
            </a:pPr>
            <a:r>
              <a:rPr lang="en-ZA" sz="1800" b="1" i="1" u="sng" kern="1000" dirty="0"/>
              <a:t>Record Label</a:t>
            </a:r>
            <a:r>
              <a:rPr lang="en-US" sz="1800" b="1" i="1" u="sng" kern="1000" dirty="0"/>
              <a:t> and Music Distributor</a:t>
            </a:r>
            <a:endParaRPr lang="en-ZA" sz="1800" kern="1000" dirty="0"/>
          </a:p>
          <a:p>
            <a:pPr marL="0" indent="0" algn="just">
              <a:buNone/>
            </a:pPr>
            <a:r>
              <a:rPr lang="en-ZA" sz="1800" kern="1000" dirty="0"/>
              <a:t>We are a unique brand because</a:t>
            </a:r>
            <a:r>
              <a:rPr lang="en-US" sz="1800" kern="1000" dirty="0"/>
              <a:t> does</a:t>
            </a:r>
            <a:r>
              <a:rPr lang="en-ZA" sz="1800" kern="1000" dirty="0"/>
              <a:t> distribution,</a:t>
            </a:r>
            <a:r>
              <a:rPr lang="en-US" sz="1800" kern="1000" dirty="0"/>
              <a:t> management and </a:t>
            </a:r>
            <a:r>
              <a:rPr lang="en-ZA" sz="1800" kern="1000" dirty="0"/>
              <a:t>marketing, sales </a:t>
            </a:r>
            <a:r>
              <a:rPr lang="en-US" sz="1800" kern="1000" dirty="0"/>
              <a:t> and </a:t>
            </a:r>
            <a:r>
              <a:rPr lang="en-ZA" sz="1800" kern="1000" dirty="0"/>
              <a:t>PR.  That  alone makes us the most powerful record label in south Africa that we are able to handle </a:t>
            </a:r>
            <a:r>
              <a:rPr lang="en-US" sz="1800" kern="1000" dirty="0"/>
              <a:t>our thing</a:t>
            </a:r>
            <a:r>
              <a:rPr lang="en-ZA" sz="1800" kern="1000" dirty="0"/>
              <a:t> </a:t>
            </a:r>
            <a:r>
              <a:rPr lang="en-US" sz="1800" kern="1000" dirty="0"/>
              <a:t>. </a:t>
            </a:r>
            <a:r>
              <a:rPr lang="en-ZA" sz="1800" kern="1000" dirty="0"/>
              <a:t>We are registered with SAMRO, RISA</a:t>
            </a:r>
            <a:r>
              <a:rPr lang="en-US" sz="1800" kern="1000" dirty="0"/>
              <a:t>, SOUNDEXCHANGE, CAPASSO</a:t>
            </a:r>
            <a:r>
              <a:rPr lang="en-ZA" sz="1800" kern="1000" dirty="0"/>
              <a:t> and </a:t>
            </a:r>
            <a:r>
              <a:rPr lang="en-US" sz="1800" kern="1000" dirty="0"/>
              <a:t>SUGOMUSIC.</a:t>
            </a:r>
          </a:p>
          <a:p>
            <a:pPr marL="0" indent="0" algn="just">
              <a:buNone/>
            </a:pPr>
            <a:r>
              <a:rPr lang="en-ZA" sz="1800" kern="1000" dirty="0"/>
              <a:t>We are able to distribute</a:t>
            </a:r>
            <a:r>
              <a:rPr lang="en-US" sz="1800" kern="1000" dirty="0"/>
              <a:t> music </a:t>
            </a:r>
            <a:r>
              <a:rPr lang="en-ZA" sz="1800" kern="1000" dirty="0"/>
              <a:t> from south Africa, African countries and to the rest of the world through www.tiwgpublishingmusic.co.za. We are able to provide all resources that are needed to make the artist to be a celebrity and maintain them</a:t>
            </a:r>
            <a:r>
              <a:rPr lang="en-US" sz="1800" kern="1000" dirty="0"/>
              <a:t>.</a:t>
            </a:r>
            <a:endParaRPr lang="en-ZA" sz="1800" kern="1000" dirty="0"/>
          </a:p>
        </p:txBody>
      </p:sp>
    </p:spTree>
    <p:extLst>
      <p:ext uri="{BB962C8B-B14F-4D97-AF65-F5344CB8AC3E}">
        <p14:creationId xmlns:p14="http://schemas.microsoft.com/office/powerpoint/2010/main" val="1250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D52F-CA05-42C0-A142-B9935DC7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80229-B0B0-4C9B-9E05-DF2FBE7AD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/>
              <a:t>C.A.R.E</a:t>
            </a:r>
          </a:p>
          <a:p>
            <a:pPr marL="0" indent="0" algn="ctr">
              <a:buNone/>
            </a:pPr>
            <a:r>
              <a:rPr lang="en-US" sz="3200"/>
              <a:t>CARE ATTENDANCE RESPECT EFFICIENT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8887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6626-B47C-4F57-BD0A-09500CF5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/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36720-D24A-4F10-A63B-F4EF180A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02523"/>
            <a:ext cx="10820400" cy="402412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i="1"/>
              <a:t>We CARE for our Artists, we ATTEND fully to our  ustomers, we RESPECT our customers and we do our job EFFICIENTLY.</a:t>
            </a:r>
            <a:endParaRPr lang="en-ZA" sz="2000" i="1" dirty="0"/>
          </a:p>
        </p:txBody>
      </p:sp>
    </p:spTree>
    <p:extLst>
      <p:ext uri="{BB962C8B-B14F-4D97-AF65-F5344CB8AC3E}">
        <p14:creationId xmlns:p14="http://schemas.microsoft.com/office/powerpoint/2010/main" val="314382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49C1-6911-45EF-8280-93A62990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/>
              <a:t>Our 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AA530-A631-4AB4-A897-441B5BD51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ZA" sz="2000" i="1" dirty="0"/>
          </a:p>
          <a:p>
            <a:endParaRPr lang="en-ZA" sz="2000" i="1" dirty="0"/>
          </a:p>
          <a:p>
            <a:r>
              <a:rPr lang="en-US" i="1"/>
              <a:t>International</a:t>
            </a:r>
            <a:r>
              <a:rPr lang="en-ZA" sz="2000" i="1"/>
              <a:t> </a:t>
            </a:r>
            <a:r>
              <a:rPr lang="en-ZA" sz="2000" i="1" dirty="0"/>
              <a:t>class </a:t>
            </a:r>
            <a:r>
              <a:rPr lang="en-ZA" i="1" dirty="0"/>
              <a:t>music</a:t>
            </a:r>
            <a:r>
              <a:rPr lang="en-ZA" sz="2000" i="1" dirty="0"/>
              <a:t> standards and care for </a:t>
            </a:r>
            <a:r>
              <a:rPr lang="en-ZA" i="1" dirty="0"/>
              <a:t>our own artists and fans</a:t>
            </a:r>
          </a:p>
          <a:p>
            <a:pPr marL="0" indent="0">
              <a:buNone/>
            </a:pPr>
            <a:endParaRPr lang="en-ZA" sz="2000" i="1" dirty="0"/>
          </a:p>
          <a:p>
            <a:r>
              <a:rPr lang="en-ZA" sz="2000" i="1" dirty="0"/>
              <a:t>Innovation</a:t>
            </a:r>
          </a:p>
          <a:p>
            <a:endParaRPr lang="en-ZA" sz="2000" i="1" dirty="0"/>
          </a:p>
          <a:p>
            <a:r>
              <a:rPr lang="en-ZA" sz="2000" i="1" dirty="0"/>
              <a:t>Operational Excellence  </a:t>
            </a:r>
          </a:p>
          <a:p>
            <a:endParaRPr lang="en-ZA" sz="2000" i="1" dirty="0"/>
          </a:p>
          <a:p>
            <a:r>
              <a:rPr lang="en-ZA" sz="2000" i="1" dirty="0"/>
              <a:t>Perseverance </a:t>
            </a:r>
          </a:p>
          <a:p>
            <a:pPr marL="0" indent="0">
              <a:buNone/>
            </a:pPr>
            <a:endParaRPr lang="en-ZA" sz="2000" i="1" dirty="0"/>
          </a:p>
          <a:p>
            <a:r>
              <a:rPr lang="en-ZA" sz="2000" i="1" dirty="0"/>
              <a:t> Trust, respect and honesty</a:t>
            </a:r>
          </a:p>
        </p:txBody>
      </p:sp>
    </p:spTree>
    <p:extLst>
      <p:ext uri="{BB962C8B-B14F-4D97-AF65-F5344CB8AC3E}">
        <p14:creationId xmlns:p14="http://schemas.microsoft.com/office/powerpoint/2010/main" val="42795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0F6D-60CB-4BCB-ADDF-CCE58759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/>
              <a:t>SERVICES offered in Management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38C5D-B5D2-44E3-BBC7-2C71D64E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PR</a:t>
            </a:r>
          </a:p>
          <a:p>
            <a:r>
              <a:rPr lang="en-ZA" dirty="0"/>
              <a:t>Marketing</a:t>
            </a:r>
          </a:p>
          <a:p>
            <a:r>
              <a:rPr lang="en-ZA" dirty="0"/>
              <a:t>Distribution(most platforms)</a:t>
            </a:r>
          </a:p>
          <a:p>
            <a:r>
              <a:rPr lang="en-ZA" dirty="0"/>
              <a:t>Branding</a:t>
            </a:r>
          </a:p>
          <a:p>
            <a:r>
              <a:rPr lang="en-ZA" dirty="0"/>
              <a:t>Music video (additional service)</a:t>
            </a:r>
          </a:p>
          <a:p>
            <a:r>
              <a:rPr lang="en-ZA" dirty="0"/>
              <a:t>Managing bookings</a:t>
            </a:r>
          </a:p>
          <a:p>
            <a:r>
              <a:rPr lang="en-ZA" dirty="0"/>
              <a:t>Managing TV and radio interviews</a:t>
            </a:r>
          </a:p>
          <a:p>
            <a:r>
              <a:rPr lang="en-ZA" dirty="0"/>
              <a:t>Managing content in all platforms</a:t>
            </a:r>
          </a:p>
          <a:p>
            <a:r>
              <a:rPr lang="en-ZA" dirty="0"/>
              <a:t>Managing contracts and recordings</a:t>
            </a:r>
          </a:p>
          <a:p>
            <a:r>
              <a:rPr lang="en-ZA" dirty="0"/>
              <a:t>Managing auditions.</a:t>
            </a:r>
          </a:p>
          <a:p>
            <a:r>
              <a:rPr lang="en-ZA" dirty="0"/>
              <a:t>Managing tours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88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0F6D-60CB-4BCB-ADDF-CCE58759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5353"/>
          </a:xfrm>
        </p:spPr>
        <p:txBody>
          <a:bodyPr/>
          <a:lstStyle/>
          <a:p>
            <a:r>
              <a:rPr lang="en-ZA" u="sng" dirty="0"/>
              <a:t>Services offered in Recording Label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38C5D-B5D2-44E3-BBC7-2C71D64E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19" y="1478070"/>
            <a:ext cx="8704608" cy="5379929"/>
          </a:xfrm>
        </p:spPr>
        <p:txBody>
          <a:bodyPr numCol="2">
            <a:normAutofit/>
          </a:bodyPr>
          <a:lstStyle/>
          <a:p>
            <a:r>
              <a:rPr lang="en-ZA" dirty="0"/>
              <a:t>PR</a:t>
            </a:r>
          </a:p>
          <a:p>
            <a:r>
              <a:rPr lang="en-ZA" dirty="0"/>
              <a:t>Marketing</a:t>
            </a:r>
          </a:p>
          <a:p>
            <a:r>
              <a:rPr lang="en-ZA" dirty="0"/>
              <a:t>Distribution(all platforms including internationally)</a:t>
            </a:r>
          </a:p>
          <a:p>
            <a:r>
              <a:rPr lang="en-ZA" dirty="0"/>
              <a:t>Branding</a:t>
            </a:r>
          </a:p>
          <a:p>
            <a:r>
              <a:rPr lang="en-ZA" dirty="0"/>
              <a:t>Music video</a:t>
            </a:r>
          </a:p>
          <a:p>
            <a:r>
              <a:rPr lang="en-ZA" dirty="0"/>
              <a:t>Setting up bookings</a:t>
            </a:r>
          </a:p>
          <a:p>
            <a:r>
              <a:rPr lang="en-ZA" dirty="0"/>
              <a:t>Setting up TV and radio interviews</a:t>
            </a:r>
          </a:p>
          <a:p>
            <a:r>
              <a:rPr lang="en-ZA" dirty="0"/>
              <a:t>Managing content in all platforms</a:t>
            </a:r>
          </a:p>
          <a:p>
            <a:r>
              <a:rPr lang="en-ZA" dirty="0"/>
              <a:t>Setting up  contracts</a:t>
            </a:r>
          </a:p>
          <a:p>
            <a:r>
              <a:rPr lang="en-ZA" dirty="0"/>
              <a:t>Setting up features </a:t>
            </a:r>
          </a:p>
          <a:p>
            <a:r>
              <a:rPr lang="en-ZA" dirty="0"/>
              <a:t> production</a:t>
            </a:r>
          </a:p>
          <a:p>
            <a:r>
              <a:rPr lang="en-ZA" dirty="0"/>
              <a:t>Recording</a:t>
            </a:r>
          </a:p>
          <a:p>
            <a:r>
              <a:rPr lang="en-ZA" dirty="0"/>
              <a:t>Mastering</a:t>
            </a:r>
          </a:p>
          <a:p>
            <a:r>
              <a:rPr lang="en-ZA" dirty="0"/>
              <a:t>Song writers</a:t>
            </a:r>
          </a:p>
          <a:p>
            <a:r>
              <a:rPr lang="en-ZA" dirty="0"/>
              <a:t>Managing studio time</a:t>
            </a:r>
          </a:p>
          <a:p>
            <a:r>
              <a:rPr lang="en-ZA" dirty="0"/>
              <a:t>Set up live performances( TV, Radio and open live shows)</a:t>
            </a:r>
          </a:p>
          <a:p>
            <a:r>
              <a:rPr lang="en-ZA" dirty="0"/>
              <a:t>Setting up tours.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28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Partners and sponsors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17906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FBEF-ABCF-4ED3-8E80-AF5F81E3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Our Own up coming artist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930436-3944-868B-545B-385CB3199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80" y="1269000"/>
            <a:ext cx="2552921" cy="408848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48DC03-D5A6-BF12-0C6E-C4CCD455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721" y="1269000"/>
            <a:ext cx="2874000" cy="43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6669C9-B67E-2A61-0B6A-827294993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101" y="1269000"/>
            <a:ext cx="6071620" cy="53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932</TotalTime>
  <Words>480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Wingdings</vt:lpstr>
      <vt:lpstr>Wingdings 3</vt:lpstr>
      <vt:lpstr>Ion</vt:lpstr>
      <vt:lpstr>TIWGPUBLISHING Pty Ltd</vt:lpstr>
      <vt:lpstr>ABOUT US   </vt:lpstr>
      <vt:lpstr>vision</vt:lpstr>
      <vt:lpstr>MISSION</vt:lpstr>
      <vt:lpstr>Our core values</vt:lpstr>
      <vt:lpstr>SERVICES offered in Management division</vt:lpstr>
      <vt:lpstr>Services offered in Recording Label </vt:lpstr>
      <vt:lpstr>Our Partners and sponsors</vt:lpstr>
      <vt:lpstr>Our Own up coming artist</vt:lpstr>
      <vt:lpstr>Why us?</vt:lpstr>
      <vt:lpstr>contacts</vt:lpstr>
    </vt:vector>
  </TitlesOfParts>
  <Manager>ROY MDLALOSE</Manager>
  <Company>ROY FAMILY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RFM PROFILE</dc:title>
  <dc:subject>ROY FAMILY MANAGEMENT</dc:subject>
  <dc:creator>Roy mdlalose</dc:creator>
  <cp:keywords>ROY PROFILE</cp:keywords>
  <cp:lastModifiedBy>Dj Lustano</cp:lastModifiedBy>
  <cp:revision>75</cp:revision>
  <dcterms:created xsi:type="dcterms:W3CDTF">2018-12-07T11:54:30Z</dcterms:created>
  <dcterms:modified xsi:type="dcterms:W3CDTF">2026-02-24T17:32:24Z</dcterms:modified>
</cp:coreProperties>
</file>